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6858000" cy="9144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30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0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9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34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5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4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83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78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7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7FA0-1A70-40D4-8D30-0A4B43C28E7C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A5A3-9C54-480B-9C46-C61134867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3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xmexico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dexmexico.com/%23!pagos/c22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r="4095"/>
          <a:stretch/>
        </p:blipFill>
        <p:spPr>
          <a:xfrm>
            <a:off x="-34506" y="0"/>
            <a:ext cx="6901132" cy="921543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431985" y="0"/>
            <a:ext cx="4061619" cy="420969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673524" y="3001993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Inteligencia </a:t>
            </a:r>
            <a:r>
              <a:rPr lang="es-ES" sz="2400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Emocional</a:t>
            </a:r>
            <a:endParaRPr lang="es-ES" sz="2400" dirty="0">
              <a:solidFill>
                <a:srgbClr val="FFFCFB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2545" y="2994497"/>
            <a:ext cx="3576041" cy="4905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14500" y="149648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OK </a:t>
            </a:r>
            <a:r>
              <a:rPr lang="es-ES" sz="2400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pongamos todo en perspectiva y entremos en control.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95" y="7959209"/>
            <a:ext cx="1019398" cy="9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ght Bul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3"/>
          <a:stretch/>
        </p:blipFill>
        <p:spPr bwMode="auto">
          <a:xfrm>
            <a:off x="-34506" y="0"/>
            <a:ext cx="520172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949570" y="7028716"/>
            <a:ext cx="4382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rgbClr val="FFFCFB"/>
                </a:solidFill>
                <a:latin typeface="Century Gothic" panose="020B0502020202020204" pitchFamily="34" charset="0"/>
              </a:rPr>
              <a:t>6 sesiones </a:t>
            </a:r>
            <a:r>
              <a:rPr lang="es-ES" sz="1400" b="1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remotas de 2 </a:t>
            </a:r>
            <a:r>
              <a:rPr lang="es-ES" sz="1400" b="1" dirty="0">
                <a:solidFill>
                  <a:srgbClr val="FFFCFB"/>
                </a:solidFill>
                <a:latin typeface="Century Gothic" panose="020B0502020202020204" pitchFamily="34" charset="0"/>
              </a:rPr>
              <a:t>horas c/u</a:t>
            </a:r>
            <a:r>
              <a:rPr lang="es-ES" sz="1400" dirty="0">
                <a:solidFill>
                  <a:srgbClr val="FFFCFB"/>
                </a:solidFill>
                <a:latin typeface="Century Gothic" panose="020B0502020202020204" pitchFamily="34" charset="0"/>
              </a:rPr>
              <a:t>, </a:t>
            </a:r>
            <a:r>
              <a:rPr lang="es-ES" sz="1400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a </a:t>
            </a:r>
            <a:r>
              <a:rPr lang="es-ES" sz="1400" dirty="0">
                <a:solidFill>
                  <a:srgbClr val="FFFCFB"/>
                </a:solidFill>
                <a:latin typeface="Century Gothic" panose="020B0502020202020204" pitchFamily="34" charset="0"/>
              </a:rPr>
              <a:t>realizarse los días </a:t>
            </a:r>
            <a:r>
              <a:rPr lang="es-ES" sz="1400" b="1" dirty="0">
                <a:solidFill>
                  <a:srgbClr val="FFFCFB"/>
                </a:solidFill>
                <a:latin typeface="Century Gothic" panose="020B0502020202020204" pitchFamily="34" charset="0"/>
              </a:rPr>
              <a:t>19, 22, 24, 26, 29 y 30 de junio</a:t>
            </a:r>
            <a:r>
              <a:rPr lang="es-ES" sz="1400" dirty="0">
                <a:solidFill>
                  <a:srgbClr val="FFFCFB"/>
                </a:solidFill>
                <a:latin typeface="Century Gothic" panose="020B0502020202020204" pitchFamily="34" charset="0"/>
              </a:rPr>
              <a:t>, de 18:00 a 20:00 </a:t>
            </a:r>
            <a:r>
              <a:rPr lang="es-ES" sz="1400" dirty="0" err="1">
                <a:solidFill>
                  <a:srgbClr val="FFFCFB"/>
                </a:solidFill>
                <a:latin typeface="Century Gothic" panose="020B0502020202020204" pitchFamily="34" charset="0"/>
              </a:rPr>
              <a:t>Hrs</a:t>
            </a:r>
            <a:r>
              <a:rPr lang="es-ES" sz="1400" dirty="0">
                <a:solidFill>
                  <a:srgbClr val="FFFCFB"/>
                </a:solidFill>
                <a:latin typeface="Century Gothic" panose="020B0502020202020204" pitchFamily="34" charset="0"/>
              </a:rPr>
              <a:t>. Donde se expondrá a los participantes a los temas y dinámicas enfocados en el desarrollo de Inteligencia emocional.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60121" y="637952"/>
            <a:ext cx="407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¿Qué pasaría si pudiéramos moldear nuestras emociones a placer?</a:t>
            </a:r>
            <a:endParaRPr lang="es-ES" sz="16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endParaRPr lang="es-ES" sz="16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14135" y="1516857"/>
            <a:ext cx="32176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La respuesta sincera es que no es posible, nuestras funciones cognitivas están  vinculadas a una serie de procesos neuronales que</a:t>
            </a:r>
          </a:p>
          <a:p>
            <a:pPr algn="just"/>
            <a:r>
              <a:rPr lang="es-ES" sz="1400" dirty="0" smtClean="0">
                <a:solidFill>
                  <a:srgbClr val="FFFCFB"/>
                </a:solidFill>
                <a:latin typeface="Century Gothic" panose="020B0502020202020204" pitchFamily="34" charset="0"/>
              </a:rPr>
              <a:t>se desarrollaron genéticamente y habitualmente. Nuestra tarea es poder racionalizarlas y encontrar la manera de hacer que  funcionen de manera estable, permitiéndonos  concentrarnos en objetivos y metas, en nuestras relaciones interpersonales y en encontrarnos relajados sin estrés.</a:t>
            </a:r>
            <a:endParaRPr lang="es-ES" sz="1400" dirty="0">
              <a:solidFill>
                <a:srgbClr val="FFFCFB"/>
              </a:solidFill>
              <a:latin typeface="Century Gothic" panose="020B0502020202020204" pitchFamily="34" charset="0"/>
            </a:endParaRPr>
          </a:p>
          <a:p>
            <a:pPr algn="just"/>
            <a:endParaRPr lang="es-ES" sz="1400" dirty="0" smtClean="0">
              <a:solidFill>
                <a:srgbClr val="FFFCFB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04845" y="4832852"/>
            <a:ext cx="4382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b="1" dirty="0" smtClean="0"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ahoma" panose="020B0604030504040204" pitchFamily="34" charset="0"/>
              </a:rPr>
              <a:t>Dex México </a:t>
            </a:r>
            <a:r>
              <a:rPr lang="es-ES" sz="1400" dirty="0" smtClean="0"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ahoma" panose="020B0604030504040204" pitchFamily="34" charset="0"/>
              </a:rPr>
              <a:t>desarrolla un entrenamiento basado en las técnicas y autores reconocidos quien ha realizado estudios entre las diversas situaciones en que el ser humano toma decisiones. Con el fin de que los participantes generan una estrategia aplicable a su día a día y logren sus objetivos por medio de la misma. </a:t>
            </a:r>
            <a:endParaRPr lang="es-ES" sz="1400" dirty="0" smtClean="0">
              <a:solidFill>
                <a:srgbClr val="FFFCFB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sz="1400" dirty="0" smtClean="0"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ahoma" panose="020B0604030504040204" pitchFamily="34" charset="0"/>
              </a:rPr>
              <a:t> </a:t>
            </a:r>
            <a:endParaRPr lang="es-ES" sz="1400" dirty="0" smtClean="0">
              <a:solidFill>
                <a:srgbClr val="FFFCFB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49570" y="6717746"/>
            <a:ext cx="407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Desarrollo</a:t>
            </a:r>
            <a:endParaRPr lang="es-ES" sz="16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endParaRPr lang="es-ES" sz="16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60154" y="8520814"/>
            <a:ext cx="309658" cy="3096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0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662545" y="2994497"/>
            <a:ext cx="3576041" cy="4905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7464"/>
          <a:stretch/>
        </p:blipFill>
        <p:spPr>
          <a:xfrm>
            <a:off x="-86264" y="0"/>
            <a:ext cx="6952890" cy="9144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030980" y="552091"/>
            <a:ext cx="4723502" cy="6003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134498" y="1085186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Contenido</a:t>
            </a:r>
            <a:endParaRPr lang="es-ES" sz="24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074357" y="1972147"/>
            <a:ext cx="468875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la Inteligencia?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Emociones. 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Orígenes de las emociones.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Emociones vs Decisiones.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Pensamiento Lento y Pensamiento</a:t>
            </a:r>
            <a:r>
              <a:rPr kumimoji="0" lang="es-MX" altLang="es-ES" sz="1600" b="0" i="0" u="none" strike="noStrike" cap="none" normalizeH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Rápido.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Equilibrio entre sentir y reaccionar.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sentimos al tomar decisiones. 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Detonadores de la emoción.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decidimos?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emocional.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Visión general del proceso de solución de problemas. </a:t>
            </a:r>
            <a:endParaRPr lang="es-ES" altLang="es-ES" sz="900" dirty="0">
              <a:solidFill>
                <a:srgbClr val="FFFCFB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FFFCFB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Factores críticos en la toma de decisiones: tiempo, riesgo, impacto y conocimiento.</a:t>
            </a:r>
            <a:endParaRPr kumimoji="0" lang="es-ES" altLang="es-ES" sz="9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rgbClr val="FFFCFB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160154" y="8520814"/>
            <a:ext cx="309658" cy="3096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33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Photo of Golden Cogwheel on Black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r="25004"/>
          <a:stretch/>
        </p:blipFill>
        <p:spPr bwMode="auto">
          <a:xfrm flipH="1">
            <a:off x="0" y="0"/>
            <a:ext cx="68666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37018" y="77463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Consideraciones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1488" y="1005467"/>
            <a:ext cx="59983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ES" sz="1400" dirty="0">
              <a:solidFill>
                <a:schemeClr val="bg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El equipo profesional involucrado en la consultoría estará compuesto por expertos.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 entrega DC-3 de la STPS y Certificado de participación por parte de Dex México.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 extiende un servicio extra de 2 meses de asistencia vía </a:t>
            </a:r>
          </a:p>
          <a:p>
            <a:pPr>
              <a:spcAft>
                <a:spcPts val="0"/>
              </a:spcAft>
            </a:pPr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   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e-mail.</a:t>
            </a:r>
            <a:endParaRPr lang="es-ES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7018" y="3149707"/>
            <a:ext cx="3429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Inversión</a:t>
            </a:r>
          </a:p>
          <a:p>
            <a:endParaRPr lang="es-ES" sz="8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$ 1,500.00 + IVA MN</a:t>
            </a:r>
          </a:p>
          <a:p>
            <a:r>
              <a:rPr lang="es-E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Pregunta por nuestras promociones.</a:t>
            </a:r>
            <a:endParaRPr lang="es-E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ES" sz="24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84663" y="4690471"/>
            <a:ext cx="3429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Para cualquier duda o comentario quedo a sus órdenes.</a:t>
            </a:r>
          </a:p>
          <a:p>
            <a:pPr>
              <a:spcAft>
                <a:spcPts val="0"/>
              </a:spcAft>
            </a:pPr>
            <a:endParaRPr lang="es-ES" sz="1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  	</a:t>
            </a:r>
          </a:p>
          <a:p>
            <a:pPr indent="457200">
              <a:lnSpc>
                <a:spcPts val="1195"/>
              </a:lnSpc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/>
            </a:r>
            <a:b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ES" sz="1400" dirty="0" err="1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Mex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s-ES" sz="1400" dirty="0" err="1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Cel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: (+52) 477 404 2544</a:t>
            </a:r>
          </a:p>
          <a:p>
            <a:pPr indent="457200">
              <a:lnSpc>
                <a:spcPts val="1195"/>
              </a:lnSpc>
              <a:spcAft>
                <a:spcPts val="0"/>
              </a:spcAft>
            </a:pPr>
            <a:endParaRPr lang="es-ES" sz="1400" dirty="0">
              <a:solidFill>
                <a:schemeClr val="bg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indent="457200">
              <a:lnSpc>
                <a:spcPts val="1195"/>
              </a:lnSpc>
              <a:spcAft>
                <a:spcPts val="0"/>
              </a:spcAft>
            </a:pPr>
            <a:r>
              <a:rPr lang="es-ES" sz="1400" dirty="0" err="1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Mex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Tel: (+52) 477 265 3728</a:t>
            </a:r>
          </a:p>
          <a:p>
            <a:pPr marL="576580">
              <a:lnSpc>
                <a:spcPts val="1225"/>
              </a:lnSpc>
              <a:spcAft>
                <a:spcPts val="0"/>
              </a:spcAft>
            </a:pPr>
            <a:endParaRPr lang="es-ES" sz="1400" u="none" strike="noStrike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hlinkClick r:id="rId3"/>
            </a:endParaRPr>
          </a:p>
          <a:p>
            <a:pPr marL="576580">
              <a:lnSpc>
                <a:spcPts val="1225"/>
              </a:lnSpc>
              <a:spcAft>
                <a:spcPts val="0"/>
              </a:spcAft>
            </a:pPr>
            <a:r>
              <a:rPr lang="es-ES" sz="140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hlinkClick r:id="rId3"/>
              </a:rPr>
              <a:t>www.dexmexico.com</a:t>
            </a:r>
            <a:endParaRPr lang="es-ES" sz="1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76580">
              <a:lnSpc>
                <a:spcPts val="1225"/>
              </a:lnSpc>
              <a:spcAft>
                <a:spcPts val="0"/>
              </a:spcAft>
            </a:pPr>
            <a:endParaRPr lang="es-ES" sz="1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76580">
              <a:lnSpc>
                <a:spcPts val="1225"/>
              </a:lnSpc>
              <a:spcAft>
                <a:spcPts val="0"/>
              </a:spcAft>
            </a:pPr>
            <a:endParaRPr lang="es-ES" sz="1400" dirty="0">
              <a:solidFill>
                <a:schemeClr val="bg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76580">
              <a:lnSpc>
                <a:spcPts val="1225"/>
              </a:lnSpc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Consulta nuestros términos de calidad y pagos:</a:t>
            </a:r>
            <a:r>
              <a:rPr lang="es-ES" sz="140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hlinkClick r:id="rId4"/>
              </a:rPr>
              <a:t> http://www.dexmexico.com/#!pagos/c22d0</a:t>
            </a:r>
            <a:endParaRPr lang="es-ES" sz="1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76580" marR="1571625">
              <a:spcBef>
                <a:spcPts val="10"/>
              </a:spcBef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/>
            </a:r>
            <a:b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ES" sz="14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ES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51" y="7893758"/>
            <a:ext cx="1019398" cy="93671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160154" y="8520814"/>
            <a:ext cx="309658" cy="3096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7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261</Words>
  <Application>Microsoft Office PowerPoint</Application>
  <PresentationFormat>Carta (216 x 279 mm)</PresentationFormat>
  <Paragraphs>47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dex mexico</dc:creator>
  <cp:lastModifiedBy>dex mexico</cp:lastModifiedBy>
  <cp:revision>7</cp:revision>
  <dcterms:created xsi:type="dcterms:W3CDTF">2020-06-16T02:22:07Z</dcterms:created>
  <dcterms:modified xsi:type="dcterms:W3CDTF">2020-06-16T03:31:26Z</dcterms:modified>
</cp:coreProperties>
</file>